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77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160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44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7610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067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06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492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72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30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479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103D6-D065-462A-8CD9-937329120798}" type="datetimeFigureOut">
              <a:rPr lang="ko-KR" altLang="en-US" smtClean="0"/>
              <a:pPr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EE7AA-E740-4C5F-9B46-30E22BD9C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55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065318"/>
              </p:ext>
            </p:extLst>
          </p:nvPr>
        </p:nvGraphicFramePr>
        <p:xfrm>
          <a:off x="955025" y="435213"/>
          <a:ext cx="10490205" cy="591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161">
                  <a:extLst>
                    <a:ext uri="{9D8B030D-6E8A-4147-A177-3AD203B41FA5}">
                      <a16:colId xmlns:a16="http://schemas.microsoft.com/office/drawing/2014/main" val="597704174"/>
                    </a:ext>
                  </a:extLst>
                </a:gridCol>
                <a:gridCol w="429759">
                  <a:extLst>
                    <a:ext uri="{9D8B030D-6E8A-4147-A177-3AD203B41FA5}">
                      <a16:colId xmlns:a16="http://schemas.microsoft.com/office/drawing/2014/main" val="1487234241"/>
                    </a:ext>
                  </a:extLst>
                </a:gridCol>
                <a:gridCol w="281566">
                  <a:extLst>
                    <a:ext uri="{9D8B030D-6E8A-4147-A177-3AD203B41FA5}">
                      <a16:colId xmlns:a16="http://schemas.microsoft.com/office/drawing/2014/main" val="399710654"/>
                    </a:ext>
                  </a:extLst>
                </a:gridCol>
                <a:gridCol w="201715">
                  <a:extLst>
                    <a:ext uri="{9D8B030D-6E8A-4147-A177-3AD203B41FA5}">
                      <a16:colId xmlns:a16="http://schemas.microsoft.com/office/drawing/2014/main" val="2387958866"/>
                    </a:ext>
                  </a:extLst>
                </a:gridCol>
                <a:gridCol w="397090">
                  <a:extLst>
                    <a:ext uri="{9D8B030D-6E8A-4147-A177-3AD203B41FA5}">
                      <a16:colId xmlns:a16="http://schemas.microsoft.com/office/drawing/2014/main" val="1468779410"/>
                    </a:ext>
                  </a:extLst>
                </a:gridCol>
                <a:gridCol w="759430">
                  <a:extLst>
                    <a:ext uri="{9D8B030D-6E8A-4147-A177-3AD203B41FA5}">
                      <a16:colId xmlns:a16="http://schemas.microsoft.com/office/drawing/2014/main" val="2071485513"/>
                    </a:ext>
                  </a:extLst>
                </a:gridCol>
                <a:gridCol w="670035">
                  <a:extLst>
                    <a:ext uri="{9D8B030D-6E8A-4147-A177-3AD203B41FA5}">
                      <a16:colId xmlns:a16="http://schemas.microsoft.com/office/drawing/2014/main" val="270238312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719850941"/>
                    </a:ext>
                  </a:extLst>
                </a:gridCol>
                <a:gridCol w="605290">
                  <a:extLst>
                    <a:ext uri="{9D8B030D-6E8A-4147-A177-3AD203B41FA5}">
                      <a16:colId xmlns:a16="http://schemas.microsoft.com/office/drawing/2014/main" val="402121251"/>
                    </a:ext>
                  </a:extLst>
                </a:gridCol>
                <a:gridCol w="215656">
                  <a:extLst>
                    <a:ext uri="{9D8B030D-6E8A-4147-A177-3AD203B41FA5}">
                      <a16:colId xmlns:a16="http://schemas.microsoft.com/office/drawing/2014/main" val="3662764476"/>
                    </a:ext>
                  </a:extLst>
                </a:gridCol>
                <a:gridCol w="883921">
                  <a:extLst>
                    <a:ext uri="{9D8B030D-6E8A-4147-A177-3AD203B41FA5}">
                      <a16:colId xmlns:a16="http://schemas.microsoft.com/office/drawing/2014/main" val="2163336380"/>
                    </a:ext>
                  </a:extLst>
                </a:gridCol>
                <a:gridCol w="920484">
                  <a:extLst>
                    <a:ext uri="{9D8B030D-6E8A-4147-A177-3AD203B41FA5}">
                      <a16:colId xmlns:a16="http://schemas.microsoft.com/office/drawing/2014/main" val="907974063"/>
                    </a:ext>
                  </a:extLst>
                </a:gridCol>
                <a:gridCol w="810249">
                  <a:extLst>
                    <a:ext uri="{9D8B030D-6E8A-4147-A177-3AD203B41FA5}">
                      <a16:colId xmlns:a16="http://schemas.microsoft.com/office/drawing/2014/main" val="76409757"/>
                    </a:ext>
                  </a:extLst>
                </a:gridCol>
                <a:gridCol w="887145">
                  <a:extLst>
                    <a:ext uri="{9D8B030D-6E8A-4147-A177-3AD203B41FA5}">
                      <a16:colId xmlns:a16="http://schemas.microsoft.com/office/drawing/2014/main" val="606333460"/>
                    </a:ext>
                  </a:extLst>
                </a:gridCol>
                <a:gridCol w="479306">
                  <a:extLst>
                    <a:ext uri="{9D8B030D-6E8A-4147-A177-3AD203B41FA5}">
                      <a16:colId xmlns:a16="http://schemas.microsoft.com/office/drawing/2014/main" val="3101230200"/>
                    </a:ext>
                  </a:extLst>
                </a:gridCol>
                <a:gridCol w="226251">
                  <a:extLst>
                    <a:ext uri="{9D8B030D-6E8A-4147-A177-3AD203B41FA5}">
                      <a16:colId xmlns:a16="http://schemas.microsoft.com/office/drawing/2014/main" val="3760978357"/>
                    </a:ext>
                  </a:extLst>
                </a:gridCol>
                <a:gridCol w="227755">
                  <a:extLst>
                    <a:ext uri="{9D8B030D-6E8A-4147-A177-3AD203B41FA5}">
                      <a16:colId xmlns:a16="http://schemas.microsoft.com/office/drawing/2014/main" val="4115603701"/>
                    </a:ext>
                  </a:extLst>
                </a:gridCol>
                <a:gridCol w="199944">
                  <a:extLst>
                    <a:ext uri="{9D8B030D-6E8A-4147-A177-3AD203B41FA5}">
                      <a16:colId xmlns:a16="http://schemas.microsoft.com/office/drawing/2014/main" val="3319946144"/>
                    </a:ext>
                  </a:extLst>
                </a:gridCol>
                <a:gridCol w="426923">
                  <a:extLst>
                    <a:ext uri="{9D8B030D-6E8A-4147-A177-3AD203B41FA5}">
                      <a16:colId xmlns:a16="http://schemas.microsoft.com/office/drawing/2014/main" val="709442518"/>
                    </a:ext>
                  </a:extLst>
                </a:gridCol>
                <a:gridCol w="419291">
                  <a:extLst>
                    <a:ext uri="{9D8B030D-6E8A-4147-A177-3AD203B41FA5}">
                      <a16:colId xmlns:a16="http://schemas.microsoft.com/office/drawing/2014/main" val="179849698"/>
                    </a:ext>
                  </a:extLst>
                </a:gridCol>
                <a:gridCol w="455644">
                  <a:extLst>
                    <a:ext uri="{9D8B030D-6E8A-4147-A177-3AD203B41FA5}">
                      <a16:colId xmlns:a16="http://schemas.microsoft.com/office/drawing/2014/main" val="1343443696"/>
                    </a:ext>
                  </a:extLst>
                </a:gridCol>
                <a:gridCol w="438750">
                  <a:extLst>
                    <a:ext uri="{9D8B030D-6E8A-4147-A177-3AD203B41FA5}">
                      <a16:colId xmlns:a16="http://schemas.microsoft.com/office/drawing/2014/main" val="1730789400"/>
                    </a:ext>
                  </a:extLst>
                </a:gridCol>
              </a:tblGrid>
              <a:tr h="362678">
                <a:tc rowSpan="3"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       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323829"/>
                  </a:ext>
                </a:extLst>
              </a:tr>
              <a:tr h="36267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793256"/>
                  </a:ext>
                </a:extLst>
              </a:tr>
              <a:tr h="36267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5950529"/>
                  </a:ext>
                </a:extLst>
              </a:tr>
              <a:tr h="362678">
                <a:tc rowSpan="3"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130721"/>
                  </a:ext>
                </a:extLst>
              </a:tr>
              <a:tr h="36267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926396"/>
                  </a:ext>
                </a:extLst>
              </a:tr>
              <a:tr h="36267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28481"/>
                  </a:ext>
                </a:extLst>
              </a:tr>
              <a:tr h="362678">
                <a:tc rowSpan="3"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236282"/>
                  </a:ext>
                </a:extLst>
              </a:tr>
              <a:tr h="36267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043223"/>
                  </a:ext>
                </a:extLst>
              </a:tr>
              <a:tr h="36267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681678"/>
                  </a:ext>
                </a:extLst>
              </a:tr>
              <a:tr h="36267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6273"/>
                  </a:ext>
                </a:extLst>
              </a:tr>
              <a:tr h="362678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458538"/>
                  </a:ext>
                </a:extLst>
              </a:tr>
              <a:tr h="42862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4034202"/>
                  </a:ext>
                </a:extLst>
              </a:tr>
              <a:tr h="36267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335949"/>
                  </a:ext>
                </a:extLst>
              </a:tr>
              <a:tr h="362678"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155147"/>
                  </a:ext>
                </a:extLst>
              </a:tr>
              <a:tr h="36267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2801486"/>
                  </a:ext>
                </a:extLst>
              </a:tr>
              <a:tr h="36267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151537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24444" y="141316"/>
            <a:ext cx="11745883" cy="65836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341731" y="5705730"/>
            <a:ext cx="5449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출입문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0648" y="5284748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서쪽계단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7791" y="4913784"/>
            <a:ext cx="439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/>
              <a:t>엘리</a:t>
            </a:r>
            <a:endParaRPr lang="en-US" altLang="ko-KR" sz="600" dirty="0"/>
          </a:p>
          <a:p>
            <a:pPr algn="ctr"/>
            <a:r>
              <a:rPr lang="ko-KR" altLang="en-US" sz="600" dirty="0"/>
              <a:t>베이터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9362" y="5227776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63532" y="5634043"/>
            <a:ext cx="1105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중앙현관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791" y="3777441"/>
            <a:ext cx="450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/>
              <a:t>엘리</a:t>
            </a:r>
            <a:endParaRPr lang="en-US" altLang="ko-KR" sz="600" dirty="0"/>
          </a:p>
          <a:p>
            <a:pPr algn="ctr"/>
            <a:r>
              <a:rPr lang="ko-KR" altLang="en-US" sz="600" dirty="0"/>
              <a:t>베이터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7525" y="3392723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2-1</a:t>
            </a:r>
            <a:endParaRPr lang="ko-KR" alt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1436512" y="2662121"/>
            <a:ext cx="450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/>
              <a:t>엘리</a:t>
            </a:r>
            <a:endParaRPr lang="en-US" altLang="ko-KR" sz="600" dirty="0"/>
          </a:p>
          <a:p>
            <a:pPr algn="ctr"/>
            <a:r>
              <a:rPr lang="ko-KR" altLang="en-US" sz="600" dirty="0"/>
              <a:t>베이터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8382" y="4075316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0399" y="4162317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서쪽계단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7517" y="1578510"/>
            <a:ext cx="450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/>
              <a:t>엘리</a:t>
            </a:r>
            <a:endParaRPr lang="en-US" altLang="ko-KR" sz="600" dirty="0"/>
          </a:p>
          <a:p>
            <a:pPr algn="ctr"/>
            <a:r>
              <a:rPr lang="ko-KR" altLang="en-US" sz="600" dirty="0"/>
              <a:t>베이터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0399" y="863253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서쪽계단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1599" y="1979520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서쪽계단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1599" y="3045241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서쪽계단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9672" y="854714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5</a:t>
            </a:r>
            <a:r>
              <a:rPr lang="ko-KR" altLang="en-US" dirty="0"/>
              <a:t>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9672" y="192687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</a:t>
            </a:r>
            <a:r>
              <a:rPr lang="ko-KR" altLang="en-US" dirty="0"/>
              <a:t>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9672" y="3030578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41753" y="467357"/>
            <a:ext cx="435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/>
              <a:t>엘리</a:t>
            </a:r>
            <a:endParaRPr lang="en-US" altLang="ko-KR" sz="600" dirty="0"/>
          </a:p>
          <a:p>
            <a:pPr algn="ctr"/>
            <a:r>
              <a:rPr lang="ko-KR" altLang="en-US" sz="600" dirty="0"/>
              <a:t>베이터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0433" y="847494"/>
            <a:ext cx="1471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5 </a:t>
            </a:r>
            <a:r>
              <a:rPr lang="ko-KR" altLang="en-US" sz="1000" dirty="0"/>
              <a:t>층 복 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87716" y="1963601"/>
            <a:ext cx="1471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4 </a:t>
            </a:r>
            <a:r>
              <a:rPr lang="ko-KR" altLang="en-US" sz="1000" dirty="0"/>
              <a:t>층 복 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93015" y="3044155"/>
            <a:ext cx="1471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 </a:t>
            </a:r>
            <a:r>
              <a:rPr lang="ko-KR" altLang="en-US" sz="1000" dirty="0"/>
              <a:t>층 복 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39286" y="4135942"/>
            <a:ext cx="1471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</a:t>
            </a:r>
            <a:r>
              <a:rPr lang="ko-KR" altLang="en-US" sz="1000" dirty="0"/>
              <a:t>층 복 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39286" y="5313584"/>
            <a:ext cx="1471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 </a:t>
            </a:r>
            <a:r>
              <a:rPr lang="ko-KR" altLang="en-US" sz="1000" dirty="0"/>
              <a:t>층 복 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71903" y="5694846"/>
            <a:ext cx="5449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출입문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40528" y="5163252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동쪽계단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6560" y="3043239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동쪽계단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45028" y="4177391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동쪽계단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07728" y="1967524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동쪽계단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40528" y="891809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동쪽계단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83700" y="340667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2-3</a:t>
            </a:r>
            <a:endParaRPr lang="ko-KR" alt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2781675" y="341634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2-2</a:t>
            </a:r>
            <a:endParaRPr lang="ko-KR" altLang="en-US" sz="1000" dirty="0"/>
          </a:p>
        </p:txBody>
      </p:sp>
      <p:sp>
        <p:nvSpPr>
          <p:cNvPr id="37" name="TextBox 36"/>
          <p:cNvSpPr txBox="1"/>
          <p:nvPr/>
        </p:nvSpPr>
        <p:spPr>
          <a:xfrm>
            <a:off x="6086059" y="4529941"/>
            <a:ext cx="747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평가실</a:t>
            </a:r>
            <a:endParaRPr lang="en-US" altLang="ko-KR" sz="1000" dirty="0"/>
          </a:p>
          <a:p>
            <a:pPr algn="ctr"/>
            <a:endParaRPr lang="ko-KR" altLang="en-US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5213313" y="4550218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2-9</a:t>
            </a:r>
            <a:endParaRPr lang="ko-KR" altLang="en-US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4401937" y="4525517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2-8</a:t>
            </a:r>
            <a:endParaRPr lang="ko-KR" alt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2794295" y="4527876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2-6</a:t>
            </a:r>
            <a:endParaRPr lang="ko-KR" altLang="en-US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3590962" y="4527876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2-7</a:t>
            </a:r>
            <a:endParaRPr lang="ko-KR" altLang="en-US" sz="1000" dirty="0"/>
          </a:p>
        </p:txBody>
      </p:sp>
      <p:sp>
        <p:nvSpPr>
          <p:cNvPr id="42" name="TextBox 41"/>
          <p:cNvSpPr txBox="1"/>
          <p:nvPr/>
        </p:nvSpPr>
        <p:spPr>
          <a:xfrm>
            <a:off x="1980392" y="4527877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1-9</a:t>
            </a:r>
            <a:endParaRPr lang="ko-KR" altLang="en-US" sz="1000" dirty="0"/>
          </a:p>
        </p:txBody>
      </p:sp>
      <p:sp>
        <p:nvSpPr>
          <p:cNvPr id="43" name="TextBox 42"/>
          <p:cNvSpPr txBox="1"/>
          <p:nvPr/>
        </p:nvSpPr>
        <p:spPr>
          <a:xfrm>
            <a:off x="9741085" y="5678055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1-8</a:t>
            </a:r>
            <a:endParaRPr lang="ko-KR" altLang="en-US" sz="1000" dirty="0"/>
          </a:p>
        </p:txBody>
      </p:sp>
      <p:sp>
        <p:nvSpPr>
          <p:cNvPr id="44" name="TextBox 43"/>
          <p:cNvSpPr txBox="1"/>
          <p:nvPr/>
        </p:nvSpPr>
        <p:spPr>
          <a:xfrm>
            <a:off x="8738009" y="5674953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1-7</a:t>
            </a:r>
            <a:endParaRPr lang="ko-KR" altLang="en-US" sz="1000" dirty="0"/>
          </a:p>
        </p:txBody>
      </p:sp>
      <p:sp>
        <p:nvSpPr>
          <p:cNvPr id="45" name="TextBox 44"/>
          <p:cNvSpPr txBox="1"/>
          <p:nvPr/>
        </p:nvSpPr>
        <p:spPr>
          <a:xfrm>
            <a:off x="7883878" y="5665440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1-6</a:t>
            </a:r>
            <a:endParaRPr lang="ko-KR" altLang="en-US" sz="1000" dirty="0"/>
          </a:p>
        </p:txBody>
      </p:sp>
      <p:sp>
        <p:nvSpPr>
          <p:cNvPr id="46" name="TextBox 45"/>
          <p:cNvSpPr txBox="1"/>
          <p:nvPr/>
        </p:nvSpPr>
        <p:spPr>
          <a:xfrm>
            <a:off x="6994851" y="5664069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1-5</a:t>
            </a:r>
            <a:endParaRPr lang="ko-KR" altLang="en-US" sz="1000" dirty="0"/>
          </a:p>
        </p:txBody>
      </p:sp>
      <p:sp>
        <p:nvSpPr>
          <p:cNvPr id="47" name="TextBox 46"/>
          <p:cNvSpPr txBox="1"/>
          <p:nvPr/>
        </p:nvSpPr>
        <p:spPr>
          <a:xfrm>
            <a:off x="4370127" y="568770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1-4</a:t>
            </a:r>
            <a:endParaRPr lang="ko-KR" altLang="en-US" sz="1000" dirty="0"/>
          </a:p>
        </p:txBody>
      </p:sp>
      <p:sp>
        <p:nvSpPr>
          <p:cNvPr id="48" name="TextBox 47"/>
          <p:cNvSpPr txBox="1"/>
          <p:nvPr/>
        </p:nvSpPr>
        <p:spPr>
          <a:xfrm>
            <a:off x="3590962" y="5674953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1-3</a:t>
            </a:r>
            <a:endParaRPr lang="ko-KR" altLang="en-US" sz="1000" dirty="0"/>
          </a:p>
        </p:txBody>
      </p:sp>
      <p:sp>
        <p:nvSpPr>
          <p:cNvPr id="49" name="TextBox 48"/>
          <p:cNvSpPr txBox="1"/>
          <p:nvPr/>
        </p:nvSpPr>
        <p:spPr>
          <a:xfrm>
            <a:off x="2818230" y="569034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1-2</a:t>
            </a:r>
            <a:endParaRPr lang="ko-KR" altLang="en-US" sz="1000" dirty="0"/>
          </a:p>
        </p:txBody>
      </p:sp>
      <p:sp>
        <p:nvSpPr>
          <p:cNvPr id="50" name="TextBox 49"/>
          <p:cNvSpPr txBox="1"/>
          <p:nvPr/>
        </p:nvSpPr>
        <p:spPr>
          <a:xfrm>
            <a:off x="1989202" y="5674953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1-1</a:t>
            </a:r>
            <a:endParaRPr lang="ko-KR" altLang="en-US" sz="1000" dirty="0"/>
          </a:p>
        </p:txBody>
      </p:sp>
      <p:sp>
        <p:nvSpPr>
          <p:cNvPr id="51" name="TextBox 50"/>
          <p:cNvSpPr txBox="1"/>
          <p:nvPr/>
        </p:nvSpPr>
        <p:spPr>
          <a:xfrm>
            <a:off x="5102853" y="4975420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중앙계단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02853" y="2700135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중앙계단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2854" y="509701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중앙계단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02854" y="1611174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중앙계단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114121" y="3799459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중앙계단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61828" y="4953504"/>
            <a:ext cx="853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교직원화장실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974160" y="341634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3-7</a:t>
            </a:r>
            <a:endParaRPr lang="ko-KR" altLang="en-US" sz="1000" dirty="0"/>
          </a:p>
        </p:txBody>
      </p:sp>
      <p:sp>
        <p:nvSpPr>
          <p:cNvPr id="58" name="TextBox 57"/>
          <p:cNvSpPr txBox="1"/>
          <p:nvPr/>
        </p:nvSpPr>
        <p:spPr>
          <a:xfrm>
            <a:off x="6093039" y="3416343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3-6</a:t>
            </a:r>
            <a:endParaRPr lang="ko-KR" altLang="en-US" sz="1000" dirty="0"/>
          </a:p>
        </p:txBody>
      </p:sp>
      <p:sp>
        <p:nvSpPr>
          <p:cNvPr id="59" name="TextBox 58"/>
          <p:cNvSpPr txBox="1"/>
          <p:nvPr/>
        </p:nvSpPr>
        <p:spPr>
          <a:xfrm>
            <a:off x="4370329" y="342201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2-4</a:t>
            </a:r>
            <a:endParaRPr lang="ko-KR" altLang="en-US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5225208" y="3392723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2-5</a:t>
            </a:r>
            <a:endParaRPr lang="ko-KR" altLang="en-US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7855281" y="341634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3-8</a:t>
            </a:r>
            <a:endParaRPr lang="ko-KR" altLang="en-US" sz="1000" dirty="0"/>
          </a:p>
        </p:txBody>
      </p:sp>
      <p:sp>
        <p:nvSpPr>
          <p:cNvPr id="62" name="TextBox 61"/>
          <p:cNvSpPr txBox="1"/>
          <p:nvPr/>
        </p:nvSpPr>
        <p:spPr>
          <a:xfrm>
            <a:off x="5982021" y="497760"/>
            <a:ext cx="8076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교직원화장실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965149" y="1617154"/>
            <a:ext cx="853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교직원화장실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73122" y="2700083"/>
            <a:ext cx="853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교직원화장실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82021" y="3799459"/>
            <a:ext cx="853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교직원화장실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577236" y="4340850"/>
            <a:ext cx="78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교무실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729947" y="3423063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3-10</a:t>
            </a:r>
            <a:endParaRPr lang="ko-KR" altLang="en-US" sz="1000" dirty="0"/>
          </a:p>
        </p:txBody>
      </p:sp>
      <p:sp>
        <p:nvSpPr>
          <p:cNvPr id="68" name="TextBox 67"/>
          <p:cNvSpPr txBox="1"/>
          <p:nvPr/>
        </p:nvSpPr>
        <p:spPr>
          <a:xfrm>
            <a:off x="8768794" y="3408028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3-9</a:t>
            </a:r>
            <a:endParaRPr lang="ko-KR" altLang="en-US" sz="1000" dirty="0"/>
          </a:p>
        </p:txBody>
      </p:sp>
      <p:sp>
        <p:nvSpPr>
          <p:cNvPr id="69" name="TextBox 68"/>
          <p:cNvSpPr txBox="1"/>
          <p:nvPr/>
        </p:nvSpPr>
        <p:spPr>
          <a:xfrm>
            <a:off x="4370328" y="2321674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3-4</a:t>
            </a:r>
            <a:endParaRPr lang="ko-KR" altLang="en-US" sz="1000" dirty="0"/>
          </a:p>
        </p:txBody>
      </p:sp>
      <p:sp>
        <p:nvSpPr>
          <p:cNvPr id="70" name="TextBox 69"/>
          <p:cNvSpPr txBox="1"/>
          <p:nvPr/>
        </p:nvSpPr>
        <p:spPr>
          <a:xfrm>
            <a:off x="3583701" y="233105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3-3</a:t>
            </a:r>
            <a:endParaRPr lang="ko-KR" altLang="en-US" sz="1000" dirty="0"/>
          </a:p>
        </p:txBody>
      </p:sp>
      <p:sp>
        <p:nvSpPr>
          <p:cNvPr id="71" name="TextBox 70"/>
          <p:cNvSpPr txBox="1"/>
          <p:nvPr/>
        </p:nvSpPr>
        <p:spPr>
          <a:xfrm>
            <a:off x="2798512" y="233105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3-2</a:t>
            </a:r>
            <a:endParaRPr lang="ko-KR" altLang="en-US" sz="1000" dirty="0"/>
          </a:p>
        </p:txBody>
      </p:sp>
      <p:sp>
        <p:nvSpPr>
          <p:cNvPr id="72" name="TextBox 71"/>
          <p:cNvSpPr txBox="1"/>
          <p:nvPr/>
        </p:nvSpPr>
        <p:spPr>
          <a:xfrm>
            <a:off x="2007525" y="2331051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3-1</a:t>
            </a:r>
            <a:endParaRPr lang="ko-KR" altLang="en-US" sz="1000" dirty="0"/>
          </a:p>
        </p:txBody>
      </p:sp>
      <p:sp>
        <p:nvSpPr>
          <p:cNvPr id="73" name="TextBox 72"/>
          <p:cNvSpPr txBox="1"/>
          <p:nvPr/>
        </p:nvSpPr>
        <p:spPr>
          <a:xfrm>
            <a:off x="5249115" y="2322330"/>
            <a:ext cx="54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3-5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5921678" y="2321673"/>
            <a:ext cx="956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3</a:t>
            </a:r>
            <a:r>
              <a:rPr lang="ko-KR" altLang="en-US" sz="1000" dirty="0"/>
              <a:t>학년연구실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855302" y="2337984"/>
            <a:ext cx="789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사감실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645002" y="2115524"/>
            <a:ext cx="9657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대성정독실</a:t>
            </a:r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79" name="TextBox 78"/>
          <p:cNvSpPr txBox="1"/>
          <p:nvPr/>
        </p:nvSpPr>
        <p:spPr>
          <a:xfrm>
            <a:off x="8558426" y="2125733"/>
            <a:ext cx="9657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대성정독실</a:t>
            </a:r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0" name="TextBox 79"/>
          <p:cNvSpPr txBox="1"/>
          <p:nvPr/>
        </p:nvSpPr>
        <p:spPr>
          <a:xfrm>
            <a:off x="9533077" y="2115524"/>
            <a:ext cx="9657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대성정독실</a:t>
            </a:r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1" name="TextBox 80"/>
          <p:cNvSpPr txBox="1"/>
          <p:nvPr/>
        </p:nvSpPr>
        <p:spPr>
          <a:xfrm>
            <a:off x="2416853" y="1224046"/>
            <a:ext cx="956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컴퓨터실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895373" y="1209831"/>
            <a:ext cx="956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과학 </a:t>
            </a:r>
            <a:r>
              <a:rPr lang="en-US" altLang="ko-KR" sz="1000" dirty="0"/>
              <a:t>1</a:t>
            </a:r>
            <a:r>
              <a:rPr lang="ko-KR" altLang="en-US" sz="1000" dirty="0"/>
              <a:t>실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299957" y="1222252"/>
            <a:ext cx="956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영어교과교실</a:t>
            </a:r>
            <a:r>
              <a:rPr lang="en-US" altLang="ko-KR" sz="800" dirty="0"/>
              <a:t>2</a:t>
            </a:r>
            <a:endParaRPr lang="ko-KR" altLang="en-US" sz="800" dirty="0"/>
          </a:p>
        </p:txBody>
      </p:sp>
      <p:sp>
        <p:nvSpPr>
          <p:cNvPr id="85" name="TextBox 84"/>
          <p:cNvSpPr txBox="1"/>
          <p:nvPr/>
        </p:nvSpPr>
        <p:spPr>
          <a:xfrm>
            <a:off x="4931615" y="1221378"/>
            <a:ext cx="956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기술실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659399" y="1232097"/>
            <a:ext cx="789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전산실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992883" y="1222252"/>
            <a:ext cx="956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영어교과교실</a:t>
            </a:r>
            <a:r>
              <a:rPr lang="en-US" altLang="ko-KR" sz="800" dirty="0"/>
              <a:t>3</a:t>
            </a:r>
            <a:endParaRPr lang="ko-KR" altLang="en-US" sz="800" dirty="0"/>
          </a:p>
        </p:txBody>
      </p:sp>
      <p:sp>
        <p:nvSpPr>
          <p:cNvPr id="88" name="TextBox 87"/>
          <p:cNvSpPr txBox="1"/>
          <p:nvPr/>
        </p:nvSpPr>
        <p:spPr>
          <a:xfrm>
            <a:off x="8490789" y="1221378"/>
            <a:ext cx="956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과학 </a:t>
            </a:r>
            <a:r>
              <a:rPr lang="en-US" altLang="ko-KR" sz="1000" dirty="0"/>
              <a:t>2</a:t>
            </a:r>
            <a:r>
              <a:rPr lang="ko-KR" altLang="en-US" sz="1000" dirty="0"/>
              <a:t>실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611212" y="1206863"/>
            <a:ext cx="956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과학연구실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463267" y="1221378"/>
            <a:ext cx="956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진로활동실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767345" y="1214120"/>
            <a:ext cx="956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과학준비실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180839" y="4506974"/>
            <a:ext cx="54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남교사</a:t>
            </a:r>
            <a:endParaRPr lang="en-US" altLang="ko-KR" sz="800" dirty="0"/>
          </a:p>
          <a:p>
            <a:pPr algn="ctr"/>
            <a:r>
              <a:rPr lang="ko-KR" altLang="en-US" sz="800" dirty="0"/>
              <a:t>휴게실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032520" y="4508549"/>
            <a:ext cx="54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/>
              <a:t>여교사</a:t>
            </a:r>
            <a:endParaRPr lang="en-US" altLang="ko-KR" sz="800" dirty="0"/>
          </a:p>
          <a:p>
            <a:pPr algn="ctr"/>
            <a:r>
              <a:rPr lang="ko-KR" altLang="en-US" sz="800" dirty="0"/>
              <a:t>휴게실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623446" y="4567040"/>
            <a:ext cx="515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/>
              <a:t>방송실</a:t>
            </a:r>
            <a:endParaRPr lang="en-US" altLang="ko-KR" sz="800" dirty="0"/>
          </a:p>
        </p:txBody>
      </p:sp>
      <p:sp>
        <p:nvSpPr>
          <p:cNvPr id="95" name="TextBox 94"/>
          <p:cNvSpPr txBox="1"/>
          <p:nvPr/>
        </p:nvSpPr>
        <p:spPr>
          <a:xfrm>
            <a:off x="891498" y="30943"/>
            <a:ext cx="3032109" cy="27699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/>
              <a:t>청주대성고등학교 후관 </a:t>
            </a:r>
            <a:r>
              <a:rPr lang="en-US" altLang="ko-KR" sz="1200" b="1" dirty="0"/>
              <a:t>CCTV </a:t>
            </a:r>
            <a:r>
              <a:rPr lang="ko-KR" altLang="en-US" sz="1200" b="1" dirty="0"/>
              <a:t>구성도</a:t>
            </a:r>
          </a:p>
        </p:txBody>
      </p:sp>
      <p:sp>
        <p:nvSpPr>
          <p:cNvPr id="96" name="이등변 삼각형 95"/>
          <p:cNvSpPr/>
          <p:nvPr/>
        </p:nvSpPr>
        <p:spPr>
          <a:xfrm rot="16200000">
            <a:off x="832731" y="6422365"/>
            <a:ext cx="192287" cy="289817"/>
          </a:xfrm>
          <a:prstGeom prst="triangle">
            <a:avLst/>
          </a:prstGeom>
          <a:solidFill>
            <a:srgbClr val="FF0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이등변 삼각형 96"/>
          <p:cNvSpPr/>
          <p:nvPr/>
        </p:nvSpPr>
        <p:spPr>
          <a:xfrm rot="16200000">
            <a:off x="1574257" y="6422163"/>
            <a:ext cx="192287" cy="289817"/>
          </a:xfrm>
          <a:prstGeom prst="triangle">
            <a:avLst/>
          </a:prstGeom>
          <a:solidFill>
            <a:schemeClr val="accent1">
              <a:lumMod val="75000"/>
              <a:alpha val="53000"/>
            </a:scheme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259212" y="6438808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범례 </a:t>
            </a:r>
            <a:r>
              <a:rPr lang="en-US" altLang="ko-KR" sz="1000" dirty="0"/>
              <a:t>:</a:t>
            </a:r>
            <a:endParaRPr lang="ko-KR" altLang="en-US" sz="1000" dirty="0"/>
          </a:p>
        </p:txBody>
      </p:sp>
      <p:sp>
        <p:nvSpPr>
          <p:cNvPr id="99" name="TextBox 98"/>
          <p:cNvSpPr txBox="1"/>
          <p:nvPr/>
        </p:nvSpPr>
        <p:spPr>
          <a:xfrm>
            <a:off x="1776412" y="6443960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신규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051357" y="6450133"/>
            <a:ext cx="4914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교체</a:t>
            </a:r>
          </a:p>
        </p:txBody>
      </p:sp>
      <p:sp>
        <p:nvSpPr>
          <p:cNvPr id="101" name="이등변 삼각형 100"/>
          <p:cNvSpPr/>
          <p:nvPr/>
        </p:nvSpPr>
        <p:spPr>
          <a:xfrm rot="16200000">
            <a:off x="2320709" y="6422163"/>
            <a:ext cx="192287" cy="289817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TextBox 101"/>
          <p:cNvSpPr txBox="1"/>
          <p:nvPr/>
        </p:nvSpPr>
        <p:spPr>
          <a:xfrm>
            <a:off x="2529143" y="6450132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기존</a:t>
            </a:r>
          </a:p>
        </p:txBody>
      </p:sp>
      <p:pic>
        <p:nvPicPr>
          <p:cNvPr id="103" name="그림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76" y="906623"/>
            <a:ext cx="180159" cy="164717"/>
          </a:xfrm>
          <a:prstGeom prst="rect">
            <a:avLst/>
          </a:prstGeom>
        </p:spPr>
      </p:pic>
      <p:pic>
        <p:nvPicPr>
          <p:cNvPr id="104" name="그림 10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936" y="5335475"/>
            <a:ext cx="180159" cy="164717"/>
          </a:xfrm>
          <a:prstGeom prst="rect">
            <a:avLst/>
          </a:prstGeom>
        </p:spPr>
      </p:pic>
      <p:pic>
        <p:nvPicPr>
          <p:cNvPr id="105" name="그림 10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704" y="5253106"/>
            <a:ext cx="180159" cy="164717"/>
          </a:xfrm>
          <a:prstGeom prst="rect">
            <a:avLst/>
          </a:prstGeom>
        </p:spPr>
      </p:pic>
      <p:pic>
        <p:nvPicPr>
          <p:cNvPr id="106" name="그림 10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849" y="5382948"/>
            <a:ext cx="180159" cy="164717"/>
          </a:xfrm>
          <a:prstGeom prst="rect">
            <a:avLst/>
          </a:prstGeom>
        </p:spPr>
      </p:pic>
      <p:pic>
        <p:nvPicPr>
          <p:cNvPr id="107" name="그림 10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93" y="5581710"/>
            <a:ext cx="180159" cy="164717"/>
          </a:xfrm>
          <a:prstGeom prst="rect">
            <a:avLst/>
          </a:prstGeom>
        </p:spPr>
      </p:pic>
      <p:pic>
        <p:nvPicPr>
          <p:cNvPr id="108" name="그림 10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42" y="5793603"/>
            <a:ext cx="180159" cy="164717"/>
          </a:xfrm>
          <a:prstGeom prst="rect">
            <a:avLst/>
          </a:prstGeom>
        </p:spPr>
      </p:pic>
      <p:pic>
        <p:nvPicPr>
          <p:cNvPr id="109" name="그림 10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688" y="5451784"/>
            <a:ext cx="180159" cy="164717"/>
          </a:xfrm>
          <a:prstGeom prst="rect">
            <a:avLst/>
          </a:prstGeom>
        </p:spPr>
      </p:pic>
      <p:pic>
        <p:nvPicPr>
          <p:cNvPr id="110" name="그림 10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066" y="5280908"/>
            <a:ext cx="180159" cy="164717"/>
          </a:xfrm>
          <a:prstGeom prst="rect">
            <a:avLst/>
          </a:prstGeom>
        </p:spPr>
      </p:pic>
      <p:pic>
        <p:nvPicPr>
          <p:cNvPr id="111" name="그림 1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643" y="4215555"/>
            <a:ext cx="180159" cy="164717"/>
          </a:xfrm>
          <a:prstGeom prst="rect">
            <a:avLst/>
          </a:prstGeom>
        </p:spPr>
      </p:pic>
      <p:pic>
        <p:nvPicPr>
          <p:cNvPr id="112" name="그림 1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471" y="3118113"/>
            <a:ext cx="180159" cy="164717"/>
          </a:xfrm>
          <a:prstGeom prst="rect">
            <a:avLst/>
          </a:prstGeom>
        </p:spPr>
      </p:pic>
      <p:pic>
        <p:nvPicPr>
          <p:cNvPr id="113" name="그림 1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472" y="1988519"/>
            <a:ext cx="180159" cy="164717"/>
          </a:xfrm>
          <a:prstGeom prst="rect">
            <a:avLst/>
          </a:prstGeom>
        </p:spPr>
      </p:pic>
      <p:pic>
        <p:nvPicPr>
          <p:cNvPr id="114" name="그림 1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536" y="2006150"/>
            <a:ext cx="180159" cy="164717"/>
          </a:xfrm>
          <a:prstGeom prst="rect">
            <a:avLst/>
          </a:prstGeom>
        </p:spPr>
      </p:pic>
      <p:pic>
        <p:nvPicPr>
          <p:cNvPr id="115" name="그림 1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852" y="2015109"/>
            <a:ext cx="180159" cy="164717"/>
          </a:xfrm>
          <a:prstGeom prst="rect">
            <a:avLst/>
          </a:prstGeom>
        </p:spPr>
      </p:pic>
      <p:pic>
        <p:nvPicPr>
          <p:cNvPr id="116" name="그림 1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858" y="891809"/>
            <a:ext cx="180159" cy="164717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12" y="921016"/>
            <a:ext cx="180159" cy="164717"/>
          </a:xfrm>
          <a:prstGeom prst="rect">
            <a:avLst/>
          </a:prstGeom>
        </p:spPr>
      </p:pic>
      <p:graphicFrame>
        <p:nvGraphicFramePr>
          <p:cNvPr id="118" name="표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910538"/>
              </p:ext>
            </p:extLst>
          </p:nvPr>
        </p:nvGraphicFramePr>
        <p:xfrm>
          <a:off x="1502127" y="2627538"/>
          <a:ext cx="3122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262">
                  <a:extLst>
                    <a:ext uri="{9D8B030D-6E8A-4147-A177-3AD203B41FA5}">
                      <a16:colId xmlns:a16="http://schemas.microsoft.com/office/drawing/2014/main" val="24869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992297"/>
                  </a:ext>
                </a:extLst>
              </a:tr>
            </a:tbl>
          </a:graphicData>
        </a:graphic>
      </p:graphicFrame>
      <p:graphicFrame>
        <p:nvGraphicFramePr>
          <p:cNvPr id="119" name="표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404028"/>
              </p:ext>
            </p:extLst>
          </p:nvPr>
        </p:nvGraphicFramePr>
        <p:xfrm>
          <a:off x="1509589" y="442308"/>
          <a:ext cx="3122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262">
                  <a:extLst>
                    <a:ext uri="{9D8B030D-6E8A-4147-A177-3AD203B41FA5}">
                      <a16:colId xmlns:a16="http://schemas.microsoft.com/office/drawing/2014/main" val="24869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992297"/>
                  </a:ext>
                </a:extLst>
              </a:tr>
            </a:tbl>
          </a:graphicData>
        </a:graphic>
      </p:graphicFrame>
      <p:graphicFrame>
        <p:nvGraphicFramePr>
          <p:cNvPr id="121" name="표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814849"/>
              </p:ext>
            </p:extLst>
          </p:nvPr>
        </p:nvGraphicFramePr>
        <p:xfrm>
          <a:off x="1502127" y="1536117"/>
          <a:ext cx="3122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262">
                  <a:extLst>
                    <a:ext uri="{9D8B030D-6E8A-4147-A177-3AD203B41FA5}">
                      <a16:colId xmlns:a16="http://schemas.microsoft.com/office/drawing/2014/main" val="24869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992297"/>
                  </a:ext>
                </a:extLst>
              </a:tr>
            </a:tbl>
          </a:graphicData>
        </a:graphic>
      </p:graphicFrame>
      <p:graphicFrame>
        <p:nvGraphicFramePr>
          <p:cNvPr id="122" name="표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766056"/>
              </p:ext>
            </p:extLst>
          </p:nvPr>
        </p:nvGraphicFramePr>
        <p:xfrm>
          <a:off x="1504714" y="3727842"/>
          <a:ext cx="3122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262">
                  <a:extLst>
                    <a:ext uri="{9D8B030D-6E8A-4147-A177-3AD203B41FA5}">
                      <a16:colId xmlns:a16="http://schemas.microsoft.com/office/drawing/2014/main" val="24869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992297"/>
                  </a:ext>
                </a:extLst>
              </a:tr>
            </a:tbl>
          </a:graphicData>
        </a:graphic>
      </p:graphicFrame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639026"/>
              </p:ext>
            </p:extLst>
          </p:nvPr>
        </p:nvGraphicFramePr>
        <p:xfrm>
          <a:off x="1508641" y="4887404"/>
          <a:ext cx="3122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262">
                  <a:extLst>
                    <a:ext uri="{9D8B030D-6E8A-4147-A177-3AD203B41FA5}">
                      <a16:colId xmlns:a16="http://schemas.microsoft.com/office/drawing/2014/main" val="24869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992297"/>
                  </a:ext>
                </a:extLst>
              </a:tr>
            </a:tbl>
          </a:graphicData>
        </a:graphic>
      </p:graphicFrame>
      <p:pic>
        <p:nvPicPr>
          <p:cNvPr id="124" name="그림 1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795" y="5359348"/>
            <a:ext cx="180159" cy="164717"/>
          </a:xfrm>
          <a:prstGeom prst="rect">
            <a:avLst/>
          </a:prstGeom>
        </p:spPr>
      </p:pic>
      <p:pic>
        <p:nvPicPr>
          <p:cNvPr id="126" name="그림 1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857" y="4200193"/>
            <a:ext cx="180159" cy="164717"/>
          </a:xfrm>
          <a:prstGeom prst="rect">
            <a:avLst/>
          </a:prstGeom>
        </p:spPr>
      </p:pic>
      <p:pic>
        <p:nvPicPr>
          <p:cNvPr id="127" name="그림 1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857" y="3109321"/>
            <a:ext cx="180159" cy="164717"/>
          </a:xfrm>
          <a:prstGeom prst="rect">
            <a:avLst/>
          </a:prstGeom>
        </p:spPr>
      </p:pic>
      <p:sp>
        <p:nvSpPr>
          <p:cNvPr id="128" name="이등변 삼각형 127"/>
          <p:cNvSpPr/>
          <p:nvPr/>
        </p:nvSpPr>
        <p:spPr>
          <a:xfrm rot="16200000">
            <a:off x="2229237" y="707299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이등변 삼각형 128"/>
          <p:cNvSpPr/>
          <p:nvPr/>
        </p:nvSpPr>
        <p:spPr>
          <a:xfrm rot="5400000">
            <a:off x="9675959" y="697074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이등변 삼각형 129"/>
          <p:cNvSpPr/>
          <p:nvPr/>
        </p:nvSpPr>
        <p:spPr>
          <a:xfrm rot="5400000">
            <a:off x="4833903" y="706043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이등변 삼각형 130"/>
          <p:cNvSpPr/>
          <p:nvPr/>
        </p:nvSpPr>
        <p:spPr>
          <a:xfrm rot="5400000">
            <a:off x="6087026" y="1799319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이등변 삼각형 131"/>
          <p:cNvSpPr/>
          <p:nvPr/>
        </p:nvSpPr>
        <p:spPr>
          <a:xfrm rot="945528">
            <a:off x="1451997" y="5502718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이등변 삼각형 132"/>
          <p:cNvSpPr/>
          <p:nvPr/>
        </p:nvSpPr>
        <p:spPr>
          <a:xfrm rot="16200000">
            <a:off x="1727529" y="5070007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이등변 삼각형 133"/>
          <p:cNvSpPr/>
          <p:nvPr/>
        </p:nvSpPr>
        <p:spPr>
          <a:xfrm rot="16200000">
            <a:off x="2229236" y="4009013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이등변 삼각형 134"/>
          <p:cNvSpPr/>
          <p:nvPr/>
        </p:nvSpPr>
        <p:spPr>
          <a:xfrm rot="16200000">
            <a:off x="2208276" y="2921695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이등변 삼각형 135"/>
          <p:cNvSpPr/>
          <p:nvPr/>
        </p:nvSpPr>
        <p:spPr>
          <a:xfrm rot="16200000">
            <a:off x="2208276" y="1776055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7" name="그림 1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953" y="2001428"/>
            <a:ext cx="180159" cy="164717"/>
          </a:xfrm>
          <a:prstGeom prst="rect">
            <a:avLst/>
          </a:prstGeom>
        </p:spPr>
      </p:pic>
      <p:sp>
        <p:nvSpPr>
          <p:cNvPr id="138" name="이등변 삼각형 137"/>
          <p:cNvSpPr/>
          <p:nvPr/>
        </p:nvSpPr>
        <p:spPr>
          <a:xfrm rot="5400000">
            <a:off x="5020429" y="1803347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9" name="그림 1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456" y="4200192"/>
            <a:ext cx="180159" cy="164717"/>
          </a:xfrm>
          <a:prstGeom prst="rect">
            <a:avLst/>
          </a:prstGeom>
        </p:spPr>
      </p:pic>
      <p:sp>
        <p:nvSpPr>
          <p:cNvPr id="140" name="이등변 삼각형 139"/>
          <p:cNvSpPr/>
          <p:nvPr/>
        </p:nvSpPr>
        <p:spPr>
          <a:xfrm rot="13976690">
            <a:off x="5299204" y="5426955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이등변 삼각형 140"/>
          <p:cNvSpPr/>
          <p:nvPr/>
        </p:nvSpPr>
        <p:spPr>
          <a:xfrm rot="5400000">
            <a:off x="6085797" y="4000155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9695230" y="3978555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이등변 삼각형 142"/>
          <p:cNvSpPr/>
          <p:nvPr/>
        </p:nvSpPr>
        <p:spPr>
          <a:xfrm rot="5400000">
            <a:off x="9707965" y="2888490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이등변 삼각형 144"/>
          <p:cNvSpPr/>
          <p:nvPr/>
        </p:nvSpPr>
        <p:spPr>
          <a:xfrm rot="5400000">
            <a:off x="9763446" y="1815412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이등변 삼각형 145"/>
          <p:cNvSpPr/>
          <p:nvPr/>
        </p:nvSpPr>
        <p:spPr>
          <a:xfrm rot="554990">
            <a:off x="10581640" y="5474332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이등변 삼각형 146"/>
          <p:cNvSpPr/>
          <p:nvPr/>
        </p:nvSpPr>
        <p:spPr>
          <a:xfrm rot="5400000">
            <a:off x="6492296" y="5154200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이등변 삼각형 147"/>
          <p:cNvSpPr/>
          <p:nvPr/>
        </p:nvSpPr>
        <p:spPr>
          <a:xfrm rot="8519908">
            <a:off x="5510301" y="4981065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이등변 삼각형 148"/>
          <p:cNvSpPr/>
          <p:nvPr/>
        </p:nvSpPr>
        <p:spPr>
          <a:xfrm rot="3453240">
            <a:off x="6123691" y="5567288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이등변 삼각형 149"/>
          <p:cNvSpPr/>
          <p:nvPr/>
        </p:nvSpPr>
        <p:spPr>
          <a:xfrm rot="5400000">
            <a:off x="10468633" y="5039221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1" name="그림 1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08" y="505570"/>
            <a:ext cx="180159" cy="164717"/>
          </a:xfrm>
          <a:prstGeom prst="rect">
            <a:avLst/>
          </a:prstGeom>
        </p:spPr>
      </p:pic>
      <p:sp>
        <p:nvSpPr>
          <p:cNvPr id="152" name="이등변 삼각형 151"/>
          <p:cNvSpPr/>
          <p:nvPr/>
        </p:nvSpPr>
        <p:spPr>
          <a:xfrm rot="16200000">
            <a:off x="1210566" y="354373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" name="그림 1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574" y="514819"/>
            <a:ext cx="180159" cy="164717"/>
          </a:xfrm>
          <a:prstGeom prst="rect">
            <a:avLst/>
          </a:prstGeom>
        </p:spPr>
      </p:pic>
      <p:sp>
        <p:nvSpPr>
          <p:cNvPr id="154" name="이등변 삼각형 153"/>
          <p:cNvSpPr/>
          <p:nvPr/>
        </p:nvSpPr>
        <p:spPr>
          <a:xfrm rot="5400000">
            <a:off x="10782866" y="360190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5" name="그림 1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803" y="4753645"/>
            <a:ext cx="180159" cy="164717"/>
          </a:xfrm>
          <a:prstGeom prst="rect">
            <a:avLst/>
          </a:prstGeom>
        </p:spPr>
      </p:pic>
      <p:sp>
        <p:nvSpPr>
          <p:cNvPr id="156" name="이등변 삼각형 155"/>
          <p:cNvSpPr/>
          <p:nvPr/>
        </p:nvSpPr>
        <p:spPr>
          <a:xfrm rot="13976690">
            <a:off x="6422152" y="4424324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364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70146"/>
              </p:ext>
            </p:extLst>
          </p:nvPr>
        </p:nvGraphicFramePr>
        <p:xfrm>
          <a:off x="981807" y="1581205"/>
          <a:ext cx="10431088" cy="4006733"/>
        </p:xfrm>
        <a:graphic>
          <a:graphicData uri="http://schemas.openxmlformats.org/drawingml/2006/table">
            <a:tbl>
              <a:tblPr/>
              <a:tblGrid>
                <a:gridCol w="509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7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78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16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62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62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78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33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5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19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2089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7566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573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6276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2460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8686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7927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64162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043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477398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구본관</a:t>
                      </a: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149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숙직실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848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Wee </a:t>
                      </a:r>
                      <a:r>
                        <a:rPr lang="ko-KR" alt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클레스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음악실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미술실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공용교과실 및</a:t>
                      </a:r>
                      <a:b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동편복도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수학교과실</a:t>
                      </a:r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br>
                        <a:rPr lang="en-US" altLang="ko-KR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서편복도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수학연구실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수학교과실</a:t>
                      </a:r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수학교과실</a:t>
                      </a:r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특별교실</a:t>
                      </a: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6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미술교구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도서실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995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동창회</a:t>
                      </a:r>
                      <a:b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사무실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보건실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행정실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중앙현관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등사실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교장실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역사기념실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석우학사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가사실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137" marR="7137" marT="713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137" marR="7137" marT="713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149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49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조회대</a:t>
                      </a: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90451" y="249382"/>
            <a:ext cx="11188931" cy="63426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38201" y="4063994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8503" y="284497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층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225" y="4498963"/>
            <a:ext cx="180159" cy="16471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430" y="3278414"/>
            <a:ext cx="180159" cy="16471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782" y="3278415"/>
            <a:ext cx="180159" cy="16471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988" y="4498962"/>
            <a:ext cx="180159" cy="164717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97" y="3981635"/>
            <a:ext cx="180159" cy="16471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460" y="4120713"/>
            <a:ext cx="180159" cy="164717"/>
          </a:xfrm>
          <a:prstGeom prst="rect">
            <a:avLst/>
          </a:prstGeom>
        </p:spPr>
      </p:pic>
      <p:sp>
        <p:nvSpPr>
          <p:cNvPr id="16" name="이등변 삼각형 15"/>
          <p:cNvSpPr/>
          <p:nvPr/>
        </p:nvSpPr>
        <p:spPr>
          <a:xfrm rot="8090833">
            <a:off x="4877321" y="3533029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/>
          <p:cNvSpPr/>
          <p:nvPr/>
        </p:nvSpPr>
        <p:spPr>
          <a:xfrm rot="964820">
            <a:off x="4590186" y="4279988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이등변 삼각형 17"/>
          <p:cNvSpPr/>
          <p:nvPr/>
        </p:nvSpPr>
        <p:spPr>
          <a:xfrm rot="16200000">
            <a:off x="5018580" y="3081996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이등변 삼각형 18"/>
          <p:cNvSpPr/>
          <p:nvPr/>
        </p:nvSpPr>
        <p:spPr>
          <a:xfrm rot="5165510">
            <a:off x="4058889" y="3081999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이등변 삼각형 19"/>
          <p:cNvSpPr/>
          <p:nvPr/>
        </p:nvSpPr>
        <p:spPr>
          <a:xfrm rot="5400000">
            <a:off x="8140724" y="4302545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이등변 삼각형 20"/>
          <p:cNvSpPr/>
          <p:nvPr/>
        </p:nvSpPr>
        <p:spPr>
          <a:xfrm rot="16200000">
            <a:off x="2312100" y="4302544"/>
            <a:ext cx="410547" cy="557550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이등변 삼각형 21"/>
          <p:cNvSpPr/>
          <p:nvPr/>
        </p:nvSpPr>
        <p:spPr>
          <a:xfrm rot="16200000">
            <a:off x="1063970" y="6258769"/>
            <a:ext cx="192287" cy="289817"/>
          </a:xfrm>
          <a:prstGeom prst="triangle">
            <a:avLst/>
          </a:prstGeom>
          <a:solidFill>
            <a:srgbClr val="FF0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이등변 삼각형 22"/>
          <p:cNvSpPr/>
          <p:nvPr/>
        </p:nvSpPr>
        <p:spPr>
          <a:xfrm rot="16200000">
            <a:off x="1805496" y="6258567"/>
            <a:ext cx="192287" cy="289817"/>
          </a:xfrm>
          <a:prstGeom prst="triangle">
            <a:avLst/>
          </a:prstGeom>
          <a:solidFill>
            <a:schemeClr val="accent1">
              <a:lumMod val="75000"/>
              <a:alpha val="53000"/>
            </a:scheme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90451" y="6275212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범례 </a:t>
            </a:r>
            <a:r>
              <a:rPr lang="en-US" altLang="ko-KR" sz="1000" dirty="0"/>
              <a:t>:</a:t>
            </a:r>
            <a:endParaRPr lang="ko-KR" alt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007651" y="6280364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신규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2596" y="6286537"/>
            <a:ext cx="4914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교체</a:t>
            </a:r>
          </a:p>
        </p:txBody>
      </p:sp>
      <p:sp>
        <p:nvSpPr>
          <p:cNvPr id="27" name="이등변 삼각형 26"/>
          <p:cNvSpPr/>
          <p:nvPr/>
        </p:nvSpPr>
        <p:spPr>
          <a:xfrm rot="16200000">
            <a:off x="2551948" y="6258567"/>
            <a:ext cx="192287" cy="289817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2760382" y="6286536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기존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8503" y="110882"/>
            <a:ext cx="3032109" cy="27699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/>
              <a:t>청주대성고등학교 본관 </a:t>
            </a:r>
            <a:r>
              <a:rPr lang="en-US" altLang="ko-KR" sz="1200" b="1" dirty="0"/>
              <a:t>CCTV </a:t>
            </a:r>
            <a:r>
              <a:rPr lang="ko-KR" altLang="en-US" sz="1200" b="1" dirty="0"/>
              <a:t>구성도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5C4ECFBB-2F0E-4F68-A977-2DA4847846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13" y="3647087"/>
            <a:ext cx="180159" cy="164717"/>
          </a:xfrm>
          <a:prstGeom prst="rect">
            <a:avLst/>
          </a:prstGeom>
        </p:spPr>
      </p:pic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id="{13677BB3-661A-4066-B276-F3C4F7927B93}"/>
              </a:ext>
            </a:extLst>
          </p:cNvPr>
          <p:cNvSpPr/>
          <p:nvPr/>
        </p:nvSpPr>
        <p:spPr>
          <a:xfrm rot="19261050">
            <a:off x="7111158" y="3764725"/>
            <a:ext cx="254010" cy="367829"/>
          </a:xfrm>
          <a:prstGeom prst="triangle">
            <a:avLst/>
          </a:prstGeom>
          <a:solidFill>
            <a:schemeClr val="accent1">
              <a:alpha val="53000"/>
            </a:scheme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48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10" y="107658"/>
            <a:ext cx="10644275" cy="655458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916901" y="3291840"/>
            <a:ext cx="4389120" cy="30632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운동장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943821" y="3421380"/>
            <a:ext cx="365760" cy="36576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/>
                </a:solidFill>
              </a:rPr>
              <a:t>조회대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20247" y="2868583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교사동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7861" y="2247900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기숙사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7834" y="2296379"/>
            <a:ext cx="7617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교사</a:t>
            </a:r>
            <a:r>
              <a:rPr lang="en-US" altLang="ko-KR" sz="800" dirty="0"/>
              <a:t>(</a:t>
            </a:r>
            <a:r>
              <a:rPr lang="ko-KR" altLang="en-US" sz="800" dirty="0"/>
              <a:t>행정</a:t>
            </a:r>
            <a:r>
              <a:rPr lang="en-US" altLang="ko-KR" sz="800" dirty="0"/>
              <a:t>)</a:t>
            </a:r>
            <a:r>
              <a:rPr lang="ko-KR" altLang="en-US" sz="800" dirty="0"/>
              <a:t>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7020" y="394716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대성고</a:t>
            </a:r>
            <a:endParaRPr lang="en-US" altLang="ko-KR" sz="800" dirty="0"/>
          </a:p>
          <a:p>
            <a:r>
              <a:rPr lang="ko-KR" altLang="en-US" sz="800" dirty="0"/>
              <a:t>다목적교실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29613" y="5799455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/>
              <a:t>주차장</a:t>
            </a:r>
            <a:endParaRPr lang="ko-KR" alt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4139260" y="80233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식당동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7599" y="1360161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교사동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143047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파고라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710238" y="987148"/>
            <a:ext cx="404812" cy="2558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811441" y="895350"/>
            <a:ext cx="202406" cy="244853"/>
          </a:xfrm>
          <a:prstGeom prst="rect">
            <a:avLst/>
          </a:prstGeom>
          <a:solidFill>
            <a:schemeClr val="bg2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872163" y="1140203"/>
            <a:ext cx="85725" cy="4571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07818" y="133004"/>
            <a:ext cx="11787447" cy="66086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891498" y="30943"/>
            <a:ext cx="3032109" cy="27699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/>
              <a:t>청주대성고등학교 외각 </a:t>
            </a:r>
            <a:r>
              <a:rPr lang="en-US" altLang="ko-KR" sz="1200" b="1" dirty="0"/>
              <a:t>CCTV </a:t>
            </a:r>
            <a:r>
              <a:rPr lang="ko-KR" altLang="en-US" sz="1200" b="1" dirty="0"/>
              <a:t>구성도</a:t>
            </a:r>
          </a:p>
        </p:txBody>
      </p:sp>
      <p:sp>
        <p:nvSpPr>
          <p:cNvPr id="23" name="이등변 삼각형 22"/>
          <p:cNvSpPr/>
          <p:nvPr/>
        </p:nvSpPr>
        <p:spPr>
          <a:xfrm rot="16200000">
            <a:off x="797158" y="6446537"/>
            <a:ext cx="192287" cy="289817"/>
          </a:xfrm>
          <a:prstGeom prst="triangle">
            <a:avLst/>
          </a:prstGeom>
          <a:solidFill>
            <a:srgbClr val="FF0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이등변 삼각형 23"/>
          <p:cNvSpPr/>
          <p:nvPr/>
        </p:nvSpPr>
        <p:spPr>
          <a:xfrm rot="16200000">
            <a:off x="1538684" y="6446335"/>
            <a:ext cx="192287" cy="289817"/>
          </a:xfrm>
          <a:prstGeom prst="triangle">
            <a:avLst/>
          </a:prstGeom>
          <a:solidFill>
            <a:schemeClr val="accent1">
              <a:lumMod val="75000"/>
              <a:alpha val="53000"/>
            </a:scheme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223639" y="6462980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범례 </a:t>
            </a:r>
            <a:r>
              <a:rPr lang="en-US" altLang="ko-KR" sz="1000" dirty="0"/>
              <a:t>:</a:t>
            </a:r>
            <a:endParaRPr lang="ko-KR" altLang="en-US" sz="1000" dirty="0"/>
          </a:p>
        </p:txBody>
      </p:sp>
      <p:sp>
        <p:nvSpPr>
          <p:cNvPr id="26" name="TextBox 25"/>
          <p:cNvSpPr txBox="1"/>
          <p:nvPr/>
        </p:nvSpPr>
        <p:spPr>
          <a:xfrm>
            <a:off x="1740839" y="6468132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신규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5784" y="6474305"/>
            <a:ext cx="4914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교체</a:t>
            </a:r>
          </a:p>
        </p:txBody>
      </p:sp>
      <p:sp>
        <p:nvSpPr>
          <p:cNvPr id="28" name="이등변 삼각형 27"/>
          <p:cNvSpPr/>
          <p:nvPr/>
        </p:nvSpPr>
        <p:spPr>
          <a:xfrm rot="16200000">
            <a:off x="2285136" y="6446335"/>
            <a:ext cx="192287" cy="289817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493570" y="6474304"/>
            <a:ext cx="558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기존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623" y="1259555"/>
            <a:ext cx="186944" cy="17092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581" y="557355"/>
            <a:ext cx="180159" cy="164717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20" y="1866441"/>
            <a:ext cx="180159" cy="164717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15" y="2582006"/>
            <a:ext cx="180159" cy="164717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855" y="3629409"/>
            <a:ext cx="180159" cy="164717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78" y="5810141"/>
            <a:ext cx="180159" cy="164717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923" y="3622423"/>
            <a:ext cx="180159" cy="164717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685" y="1620622"/>
            <a:ext cx="180159" cy="164717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923" y="5820827"/>
            <a:ext cx="180159" cy="164717"/>
          </a:xfrm>
          <a:prstGeom prst="rect">
            <a:avLst/>
          </a:prstGeom>
        </p:spPr>
      </p:pic>
      <p:sp>
        <p:nvSpPr>
          <p:cNvPr id="40" name="이등변 삼각형 39"/>
          <p:cNvSpPr/>
          <p:nvPr/>
        </p:nvSpPr>
        <p:spPr>
          <a:xfrm rot="10800000">
            <a:off x="3623022" y="887358"/>
            <a:ext cx="288146" cy="401201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16200000">
            <a:off x="4974799" y="725944"/>
            <a:ext cx="288146" cy="401201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/>
          <p:cNvSpPr/>
          <p:nvPr/>
        </p:nvSpPr>
        <p:spPr>
          <a:xfrm rot="5157483">
            <a:off x="4604475" y="1771180"/>
            <a:ext cx="288146" cy="362149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17946530">
            <a:off x="5869773" y="2577289"/>
            <a:ext cx="288146" cy="445628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18057799">
            <a:off x="4876145" y="2591985"/>
            <a:ext cx="288146" cy="401201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이등변 삼각형 46"/>
          <p:cNvSpPr/>
          <p:nvPr/>
        </p:nvSpPr>
        <p:spPr>
          <a:xfrm rot="2203164">
            <a:off x="3662862" y="2676993"/>
            <a:ext cx="288146" cy="401201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223" y="2582006"/>
            <a:ext cx="180159" cy="164717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707" y="2582006"/>
            <a:ext cx="180159" cy="164717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277" y="1624779"/>
            <a:ext cx="180159" cy="164717"/>
          </a:xfrm>
          <a:prstGeom prst="rect">
            <a:avLst/>
          </a:prstGeom>
        </p:spPr>
      </p:pic>
      <p:sp>
        <p:nvSpPr>
          <p:cNvPr id="54" name="이등변 삼각형 53"/>
          <p:cNvSpPr/>
          <p:nvPr/>
        </p:nvSpPr>
        <p:spPr>
          <a:xfrm rot="18053527">
            <a:off x="3860845" y="3611834"/>
            <a:ext cx="525767" cy="647902"/>
          </a:xfrm>
          <a:prstGeom prst="triangle">
            <a:avLst/>
          </a:prstGeom>
          <a:solidFill>
            <a:srgbClr val="FF0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이등변 삼각형 58"/>
          <p:cNvSpPr/>
          <p:nvPr/>
        </p:nvSpPr>
        <p:spPr>
          <a:xfrm rot="2305604">
            <a:off x="5847582" y="1723184"/>
            <a:ext cx="416679" cy="432119"/>
          </a:xfrm>
          <a:prstGeom prst="triangle">
            <a:avLst/>
          </a:prstGeom>
          <a:solidFill>
            <a:schemeClr val="accent1">
              <a:lumMod val="75000"/>
              <a:alpha val="53000"/>
            </a:scheme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931564" y="761175"/>
            <a:ext cx="1681018" cy="11052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903047" y="2028943"/>
            <a:ext cx="173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식당 내부</a:t>
            </a:r>
            <a:r>
              <a:rPr lang="en-US" altLang="ko-KR" sz="1400" dirty="0"/>
              <a:t>CCTV </a:t>
            </a:r>
            <a:endParaRPr lang="ko-KR" altLang="en-US" sz="1400" dirty="0"/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338" y="1538198"/>
            <a:ext cx="180159" cy="164717"/>
          </a:xfrm>
          <a:prstGeom prst="rect">
            <a:avLst/>
          </a:prstGeom>
        </p:spPr>
      </p:pic>
      <p:sp>
        <p:nvSpPr>
          <p:cNvPr id="61" name="이등변 삼각형 60"/>
          <p:cNvSpPr/>
          <p:nvPr/>
        </p:nvSpPr>
        <p:spPr>
          <a:xfrm rot="14497159">
            <a:off x="9794284" y="1310066"/>
            <a:ext cx="288146" cy="401201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아래로 구부러진 화살표 8"/>
          <p:cNvSpPr/>
          <p:nvPr/>
        </p:nvSpPr>
        <p:spPr>
          <a:xfrm>
            <a:off x="4631703" y="214213"/>
            <a:ext cx="4669315" cy="514245"/>
          </a:xfrm>
          <a:prstGeom prst="curved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0612582" y="828359"/>
            <a:ext cx="332567" cy="4806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10435086" y="1313339"/>
            <a:ext cx="332567" cy="55310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10241201" y="857250"/>
            <a:ext cx="502774" cy="98273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이등변 삼각형 64"/>
          <p:cNvSpPr/>
          <p:nvPr/>
        </p:nvSpPr>
        <p:spPr>
          <a:xfrm rot="643695">
            <a:off x="3444998" y="1777419"/>
            <a:ext cx="416679" cy="432119"/>
          </a:xfrm>
          <a:prstGeom prst="triangle">
            <a:avLst/>
          </a:prstGeom>
          <a:solidFill>
            <a:schemeClr val="accent1">
              <a:lumMod val="75000"/>
              <a:alpha val="53000"/>
            </a:scheme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이등변 삼각형 66"/>
          <p:cNvSpPr/>
          <p:nvPr/>
        </p:nvSpPr>
        <p:spPr>
          <a:xfrm rot="7544670">
            <a:off x="5838657" y="5340989"/>
            <a:ext cx="525767" cy="647902"/>
          </a:xfrm>
          <a:prstGeom prst="triangle">
            <a:avLst/>
          </a:prstGeom>
          <a:solidFill>
            <a:srgbClr val="FF0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이등변 삼각형 67"/>
          <p:cNvSpPr/>
          <p:nvPr/>
        </p:nvSpPr>
        <p:spPr>
          <a:xfrm rot="13727664">
            <a:off x="3890697" y="5315679"/>
            <a:ext cx="525767" cy="647902"/>
          </a:xfrm>
          <a:prstGeom prst="triangle">
            <a:avLst/>
          </a:prstGeom>
          <a:solidFill>
            <a:srgbClr val="FF0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이등변 삼각형 68"/>
          <p:cNvSpPr/>
          <p:nvPr/>
        </p:nvSpPr>
        <p:spPr>
          <a:xfrm rot="3404928">
            <a:off x="5877089" y="3631457"/>
            <a:ext cx="525767" cy="647902"/>
          </a:xfrm>
          <a:prstGeom prst="triangle">
            <a:avLst/>
          </a:prstGeom>
          <a:solidFill>
            <a:srgbClr val="FF0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화살표: 아래로 구부러짐 40">
            <a:extLst>
              <a:ext uri="{FF2B5EF4-FFF2-40B4-BE49-F238E27FC236}">
                <a16:creationId xmlns:a16="http://schemas.microsoft.com/office/drawing/2014/main" id="{C660660F-55C1-4236-BE03-EB84CFDF70F9}"/>
              </a:ext>
            </a:extLst>
          </p:cNvPr>
          <p:cNvSpPr/>
          <p:nvPr/>
        </p:nvSpPr>
        <p:spPr>
          <a:xfrm>
            <a:off x="7383635" y="2006468"/>
            <a:ext cx="1738052" cy="45687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2" name="순서도: 처리 51">
            <a:extLst>
              <a:ext uri="{FF2B5EF4-FFF2-40B4-BE49-F238E27FC236}">
                <a16:creationId xmlns:a16="http://schemas.microsoft.com/office/drawing/2014/main" id="{16C0F80B-374C-4A5D-9857-74FE070CBA7C}"/>
              </a:ext>
            </a:extLst>
          </p:cNvPr>
          <p:cNvSpPr/>
          <p:nvPr/>
        </p:nvSpPr>
        <p:spPr>
          <a:xfrm>
            <a:off x="8339382" y="2732759"/>
            <a:ext cx="2999879" cy="2325554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9F022B3-61D1-42C0-AE98-C08532E41AC2}"/>
              </a:ext>
            </a:extLst>
          </p:cNvPr>
          <p:cNvCxnSpPr/>
          <p:nvPr/>
        </p:nvCxnSpPr>
        <p:spPr>
          <a:xfrm>
            <a:off x="8339382" y="3543871"/>
            <a:ext cx="29998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589BF41D-85EB-4618-8632-BD8AE54E0B3D}"/>
              </a:ext>
            </a:extLst>
          </p:cNvPr>
          <p:cNvCxnSpPr/>
          <p:nvPr/>
        </p:nvCxnSpPr>
        <p:spPr>
          <a:xfrm>
            <a:off x="8339382" y="4285714"/>
            <a:ext cx="29998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그림 69">
            <a:extLst>
              <a:ext uri="{FF2B5EF4-FFF2-40B4-BE49-F238E27FC236}">
                <a16:creationId xmlns:a16="http://schemas.microsoft.com/office/drawing/2014/main" id="{308B11E2-0B12-4FEE-94B5-65E9C5E64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241" y="4426543"/>
            <a:ext cx="180159" cy="164717"/>
          </a:xfrm>
          <a:prstGeom prst="rect">
            <a:avLst/>
          </a:prstGeom>
        </p:spPr>
      </p:pic>
      <p:sp>
        <p:nvSpPr>
          <p:cNvPr id="71" name="이등변 삼각형 70">
            <a:extLst>
              <a:ext uri="{FF2B5EF4-FFF2-40B4-BE49-F238E27FC236}">
                <a16:creationId xmlns:a16="http://schemas.microsoft.com/office/drawing/2014/main" id="{08E047FE-A40B-4C54-B784-4A9966A35E5A}"/>
              </a:ext>
            </a:extLst>
          </p:cNvPr>
          <p:cNvSpPr/>
          <p:nvPr/>
        </p:nvSpPr>
        <p:spPr>
          <a:xfrm>
            <a:off x="9695958" y="4588281"/>
            <a:ext cx="519165" cy="466216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76034308-E693-4D49-805B-BB618F0DB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21301" y="4536591"/>
            <a:ext cx="180159" cy="164717"/>
          </a:xfrm>
          <a:prstGeom prst="rect">
            <a:avLst/>
          </a:prstGeom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4D980897-561C-462F-869B-08240656A8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71348">
            <a:off x="10840553" y="4507296"/>
            <a:ext cx="180159" cy="164717"/>
          </a:xfrm>
          <a:prstGeom prst="rect">
            <a:avLst/>
          </a:prstGeom>
        </p:spPr>
      </p:pic>
      <p:sp>
        <p:nvSpPr>
          <p:cNvPr id="74" name="이등변 삼각형 73">
            <a:extLst>
              <a:ext uri="{FF2B5EF4-FFF2-40B4-BE49-F238E27FC236}">
                <a16:creationId xmlns:a16="http://schemas.microsoft.com/office/drawing/2014/main" id="{CE8AF009-BBE5-45AA-A5D7-B7637143FA22}"/>
              </a:ext>
            </a:extLst>
          </p:cNvPr>
          <p:cNvSpPr/>
          <p:nvPr/>
        </p:nvSpPr>
        <p:spPr>
          <a:xfrm rot="16200000">
            <a:off x="8777809" y="4258708"/>
            <a:ext cx="392048" cy="737455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이등변 삼각형 74">
            <a:extLst>
              <a:ext uri="{FF2B5EF4-FFF2-40B4-BE49-F238E27FC236}">
                <a16:creationId xmlns:a16="http://schemas.microsoft.com/office/drawing/2014/main" id="{4AE47202-1364-482F-88EF-D190390CF6D2}"/>
              </a:ext>
            </a:extLst>
          </p:cNvPr>
          <p:cNvSpPr/>
          <p:nvPr/>
        </p:nvSpPr>
        <p:spPr>
          <a:xfrm rot="16200000">
            <a:off x="11069919" y="4412638"/>
            <a:ext cx="196966" cy="354032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그림 75">
            <a:extLst>
              <a:ext uri="{FF2B5EF4-FFF2-40B4-BE49-F238E27FC236}">
                <a16:creationId xmlns:a16="http://schemas.microsoft.com/office/drawing/2014/main" id="{76B7A267-42BD-4FF0-BC00-2E713E3402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96902">
            <a:off x="9177514" y="3846623"/>
            <a:ext cx="180159" cy="164717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1B4D951F-7220-49E4-94BC-5D5DD4A0FD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72015" y="3870121"/>
            <a:ext cx="180159" cy="164717"/>
          </a:xfrm>
          <a:prstGeom prst="rect">
            <a:avLst/>
          </a:prstGeom>
        </p:spPr>
      </p:pic>
      <p:sp>
        <p:nvSpPr>
          <p:cNvPr id="78" name="이등변 삼각형 77">
            <a:extLst>
              <a:ext uri="{FF2B5EF4-FFF2-40B4-BE49-F238E27FC236}">
                <a16:creationId xmlns:a16="http://schemas.microsoft.com/office/drawing/2014/main" id="{0928F4DA-3797-444C-9CD2-6FF29DADE8A1}"/>
              </a:ext>
            </a:extLst>
          </p:cNvPr>
          <p:cNvSpPr/>
          <p:nvPr/>
        </p:nvSpPr>
        <p:spPr>
          <a:xfrm rot="16200000">
            <a:off x="10672297" y="3630673"/>
            <a:ext cx="457705" cy="638439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이등변 삼각형 78">
            <a:extLst>
              <a:ext uri="{FF2B5EF4-FFF2-40B4-BE49-F238E27FC236}">
                <a16:creationId xmlns:a16="http://schemas.microsoft.com/office/drawing/2014/main" id="{6EC04112-110E-4ED4-AF67-FF961C9BEE4D}"/>
              </a:ext>
            </a:extLst>
          </p:cNvPr>
          <p:cNvSpPr/>
          <p:nvPr/>
        </p:nvSpPr>
        <p:spPr>
          <a:xfrm rot="5400000">
            <a:off x="8617948" y="3616021"/>
            <a:ext cx="431535" cy="638436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C68DE998-69ED-49B6-8CEB-3B78A06EED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96902">
            <a:off x="9177514" y="3103744"/>
            <a:ext cx="180159" cy="164717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064E3586-5D63-4825-A105-65D426D198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96398" y="3094084"/>
            <a:ext cx="180159" cy="164717"/>
          </a:xfrm>
          <a:prstGeom prst="rect">
            <a:avLst/>
          </a:prstGeom>
        </p:spPr>
      </p:pic>
      <p:sp>
        <p:nvSpPr>
          <p:cNvPr id="82" name="이등변 삼각형 81">
            <a:extLst>
              <a:ext uri="{FF2B5EF4-FFF2-40B4-BE49-F238E27FC236}">
                <a16:creationId xmlns:a16="http://schemas.microsoft.com/office/drawing/2014/main" id="{F332C223-EECE-4626-A81B-BBE60463A2F2}"/>
              </a:ext>
            </a:extLst>
          </p:cNvPr>
          <p:cNvSpPr/>
          <p:nvPr/>
        </p:nvSpPr>
        <p:spPr>
          <a:xfrm rot="5400000">
            <a:off x="8613933" y="2852075"/>
            <a:ext cx="406295" cy="685024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이등변 삼각형 82">
            <a:extLst>
              <a:ext uri="{FF2B5EF4-FFF2-40B4-BE49-F238E27FC236}">
                <a16:creationId xmlns:a16="http://schemas.microsoft.com/office/drawing/2014/main" id="{04734851-35F3-4C48-A7AB-50FB481E940B}"/>
              </a:ext>
            </a:extLst>
          </p:cNvPr>
          <p:cNvSpPr/>
          <p:nvPr/>
        </p:nvSpPr>
        <p:spPr>
          <a:xfrm rot="16200000">
            <a:off x="10705908" y="2878039"/>
            <a:ext cx="416195" cy="612727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68A5E801-F937-4BE6-8826-4CD4BB826E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7018">
            <a:off x="9441963" y="2794915"/>
            <a:ext cx="180159" cy="164717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65B8547E-6FAE-4433-A7F0-48DF859ACD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6008">
            <a:off x="9525148" y="3583091"/>
            <a:ext cx="180159" cy="164717"/>
          </a:xfrm>
          <a:prstGeom prst="rect">
            <a:avLst/>
          </a:prstGeom>
        </p:spPr>
      </p:pic>
      <p:sp>
        <p:nvSpPr>
          <p:cNvPr id="86" name="이등변 삼각형 85">
            <a:extLst>
              <a:ext uri="{FF2B5EF4-FFF2-40B4-BE49-F238E27FC236}">
                <a16:creationId xmlns:a16="http://schemas.microsoft.com/office/drawing/2014/main" id="{2EEE1A63-1A57-49C6-AB12-9EBE5234A72B}"/>
              </a:ext>
            </a:extLst>
          </p:cNvPr>
          <p:cNvSpPr/>
          <p:nvPr/>
        </p:nvSpPr>
        <p:spPr>
          <a:xfrm rot="19937225">
            <a:off x="9480287" y="2931669"/>
            <a:ext cx="378781" cy="375983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이등변 삼각형 86">
            <a:extLst>
              <a:ext uri="{FF2B5EF4-FFF2-40B4-BE49-F238E27FC236}">
                <a16:creationId xmlns:a16="http://schemas.microsoft.com/office/drawing/2014/main" id="{F65148EE-8EE4-4E6A-AE0E-7FC5E7A5344C}"/>
              </a:ext>
            </a:extLst>
          </p:cNvPr>
          <p:cNvSpPr/>
          <p:nvPr/>
        </p:nvSpPr>
        <p:spPr>
          <a:xfrm rot="19937225">
            <a:off x="9552583" y="3723670"/>
            <a:ext cx="378781" cy="348248"/>
          </a:xfrm>
          <a:prstGeom prst="triangle">
            <a:avLst/>
          </a:prstGeom>
          <a:solidFill>
            <a:srgbClr val="FFC000">
              <a:alpha val="53000"/>
            </a:srgbClr>
          </a:solidFill>
          <a:ln>
            <a:solidFill>
              <a:schemeClr val="accent1">
                <a:shade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67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218</Words>
  <Application>Microsoft Office PowerPoint</Application>
  <PresentationFormat>와이드스크린</PresentationFormat>
  <Paragraphs>156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</dc:creator>
  <cp:lastModifiedBy>USER</cp:lastModifiedBy>
  <cp:revision>30</cp:revision>
  <cp:lastPrinted>2020-03-06T07:04:57Z</cp:lastPrinted>
  <dcterms:created xsi:type="dcterms:W3CDTF">2017-12-08T10:23:50Z</dcterms:created>
  <dcterms:modified xsi:type="dcterms:W3CDTF">2020-03-06T07:37:30Z</dcterms:modified>
</cp:coreProperties>
</file>